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10287000" cx="18288000"/>
  <p:notesSz cx="6858000" cy="9144000"/>
  <p:embeddedFontLst>
    <p:embeddedFont>
      <p:font typeface="Nunito"/>
      <p:regular r:id="rId24"/>
      <p:bold r:id="rId25"/>
      <p:italic r:id="rId26"/>
      <p:boldItalic r:id="rId27"/>
    </p:embeddedFont>
    <p:embeddedFont>
      <p:font typeface="Maven Pro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30" roundtripDataSignature="AMtx7mh3fdj0Mczb0FpGbb3pgcpLxOys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Nuni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italic.fntdata"/><Relationship Id="rId25" Type="http://schemas.openxmlformats.org/officeDocument/2006/relationships/font" Target="fonts/Nunito-bold.fntdata"/><Relationship Id="rId28" Type="http://schemas.openxmlformats.org/officeDocument/2006/relationships/font" Target="fonts/MavenPro-regular.fntdata"/><Relationship Id="rId27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avenPr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275" name="Google Shape;275;p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320" name="Google Shape;320;p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325" name="Google Shape;325;p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330" name="Google Shape;330;p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335" name="Google Shape;335;p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340" name="Google Shape;340;p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345" name="Google Shape;345;p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350" name="Google Shape;350;p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355" name="Google Shape;355;p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360" name="Google Shape;360;p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280" name="Google Shape;280;p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285" name="Google Shape;285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290" name="Google Shape;290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295" name="Google Shape;295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300" name="Google Shape;300;p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305" name="Google Shape;305;p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310" name="Google Shape;310;p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315" name="Google Shape;315;p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/>
          <p:nvPr>
            <p:ph idx="12" type="sldNum"/>
          </p:nvPr>
        </p:nvSpPr>
        <p:spPr>
          <a:xfrm>
            <a:off x="16902092" y="9473952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29"/>
          <p:cNvGrpSpPr/>
          <p:nvPr/>
        </p:nvGrpSpPr>
        <p:grpSpPr>
          <a:xfrm>
            <a:off x="1426746" y="7694237"/>
            <a:ext cx="1650784" cy="1650784"/>
            <a:chOff x="348199" y="179450"/>
            <a:chExt cx="1116300" cy="1116300"/>
          </a:xfrm>
        </p:grpSpPr>
        <p:sp>
          <p:nvSpPr>
            <p:cNvPr id="139" name="Google Shape;139;p2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" name="Google Shape;141;p29"/>
          <p:cNvSpPr txBox="1"/>
          <p:nvPr>
            <p:ph idx="1" type="body"/>
          </p:nvPr>
        </p:nvSpPr>
        <p:spPr>
          <a:xfrm>
            <a:off x="2607600" y="8277950"/>
            <a:ext cx="116862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</a:lstStyle>
          <a:p/>
        </p:txBody>
      </p:sp>
      <p:sp>
        <p:nvSpPr>
          <p:cNvPr id="142" name="Google Shape;142;p29"/>
          <p:cNvSpPr txBox="1"/>
          <p:nvPr>
            <p:ph idx="12" type="sldNum"/>
          </p:nvPr>
        </p:nvSpPr>
        <p:spPr>
          <a:xfrm>
            <a:off x="16902092" y="9473952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30"/>
          <p:cNvGrpSpPr/>
          <p:nvPr/>
        </p:nvGrpSpPr>
        <p:grpSpPr>
          <a:xfrm>
            <a:off x="104" y="8198400"/>
            <a:ext cx="18288071" cy="2088600"/>
            <a:chOff x="52" y="4099200"/>
            <a:chExt cx="9144036" cy="1044300"/>
          </a:xfrm>
        </p:grpSpPr>
        <p:grpSp>
          <p:nvGrpSpPr>
            <p:cNvPr id="145" name="Google Shape;145;p30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6" name="Google Shape;146;p30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30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30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30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" name="Google Shape;150;p30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51" name="Google Shape;151;p30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30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30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30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30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" name="Google Shape;156;p30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7" name="Google Shape;157;p30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30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30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30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1" name="Google Shape;161;p30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2" name="Google Shape;162;p30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30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30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" name="Google Shape;165;p30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6" name="Google Shape;166;p30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30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30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30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30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1" name="Google Shape;171;p30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2" name="Google Shape;172;p30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30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30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30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" name="Google Shape;176;p30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7" name="Google Shape;177;p30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30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30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" name="Google Shape;180;p30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81" name="Google Shape;181;p30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30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30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30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30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6" name="Google Shape;186;p30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7" name="Google Shape;187;p30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30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30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30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1" name="Google Shape;191;p30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2" name="Google Shape;192;p30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30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30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30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6" name="Google Shape;196;p30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7" name="Google Shape;197;p30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30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30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0" name="Google Shape;200;p30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201" name="Google Shape;201;p30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30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30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30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5" name="Google Shape;205;p30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6" name="Google Shape;206;p30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30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30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30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0" name="Google Shape;210;p30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11" name="Google Shape;211;p30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30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30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30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30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6" name="Google Shape;216;p30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7" name="Google Shape;217;p30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30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30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30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1" name="Google Shape;221;p30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2" name="Google Shape;222;p30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30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30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5" name="Google Shape;225;p30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6" name="Google Shape;226;p30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30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30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30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0" name="Google Shape;230;p30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31" name="Google Shape;231;p30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30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30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30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30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6" name="Google Shape;236;p30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7" name="Google Shape;237;p30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30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30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30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1" name="Google Shape;241;p30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2" name="Google Shape;242;p30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30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30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5" name="Google Shape;245;p30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6" name="Google Shape;246;p30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30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30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30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30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1" name="Google Shape;251;p30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2" name="Google Shape;252;p30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30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30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30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6" name="Google Shape;256;p30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7" name="Google Shape;257;p30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30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30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30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1" name="Google Shape;261;p30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2" name="Google Shape;262;p30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30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30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5" name="Google Shape;265;p30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6" name="Google Shape;266;p30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30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30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30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70" name="Google Shape;270;p30"/>
          <p:cNvSpPr txBox="1"/>
          <p:nvPr>
            <p:ph hasCustomPrompt="1" type="title"/>
          </p:nvPr>
        </p:nvSpPr>
        <p:spPr>
          <a:xfrm>
            <a:off x="2777250" y="1545450"/>
            <a:ext cx="12733800" cy="37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30"/>
          <p:cNvSpPr txBox="1"/>
          <p:nvPr>
            <p:ph idx="1" type="body"/>
          </p:nvPr>
        </p:nvSpPr>
        <p:spPr>
          <a:xfrm>
            <a:off x="2777250" y="5424600"/>
            <a:ext cx="12733800" cy="22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937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●"/>
              <a:defRPr>
                <a:solidFill>
                  <a:schemeClr val="lt1"/>
                </a:solidFill>
              </a:defRPr>
            </a:lvl1pPr>
            <a:lvl2pPr indent="-3683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indent="-3683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indent="-3683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indent="-3683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indent="-3683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indent="-3683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indent="-3683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indent="-3683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2" name="Google Shape;272;p30"/>
          <p:cNvSpPr txBox="1"/>
          <p:nvPr>
            <p:ph idx="12" type="sldNum"/>
          </p:nvPr>
        </p:nvSpPr>
        <p:spPr>
          <a:xfrm>
            <a:off x="16902092" y="9473952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2;p21"/>
          <p:cNvGrpSpPr/>
          <p:nvPr/>
        </p:nvGrpSpPr>
        <p:grpSpPr>
          <a:xfrm>
            <a:off x="14686006" y="6819351"/>
            <a:ext cx="3382844" cy="3465096"/>
            <a:chOff x="7343003" y="3409675"/>
            <a:chExt cx="1691422" cy="1732548"/>
          </a:xfrm>
        </p:grpSpPr>
        <p:grpSp>
          <p:nvGrpSpPr>
            <p:cNvPr id="13" name="Google Shape;13;p21"/>
            <p:cNvGrpSpPr/>
            <p:nvPr/>
          </p:nvGrpSpPr>
          <p:grpSpPr>
            <a:xfrm>
              <a:off x="7343003" y="4453711"/>
              <a:ext cx="316800" cy="688512"/>
              <a:chOff x="7343003" y="4453711"/>
              <a:chExt cx="316800" cy="688512"/>
            </a:xfrm>
          </p:grpSpPr>
          <p:sp>
            <p:nvSpPr>
              <p:cNvPr id="14" name="Google Shape;14;p21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21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" name="Google Shape;16;p21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7" name="Google Shape;17;p21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21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21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" name="Google Shape;20;p21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21" name="Google Shape;21;p21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21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21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21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" name="Google Shape;25;p21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6" name="Google Shape;26;p21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21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21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29;p21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0;p21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1" name="Google Shape;31;p21"/>
          <p:cNvGrpSpPr/>
          <p:nvPr/>
        </p:nvGrpSpPr>
        <p:grpSpPr>
          <a:xfrm>
            <a:off x="10087005" y="0"/>
            <a:ext cx="7628145" cy="7678203"/>
            <a:chOff x="5043503" y="0"/>
            <a:chExt cx="3814072" cy="3839102"/>
          </a:xfrm>
        </p:grpSpPr>
        <p:sp>
          <p:nvSpPr>
            <p:cNvPr id="32" name="Google Shape;32;p21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1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" name="Google Shape;34;p21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5" name="Google Shape;35;p21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21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21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8" name="Google Shape;38;p21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" name="Google Shape;39;p21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40" name="Google Shape;40;p21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21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2" name="Google Shape;42;p21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1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1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1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1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1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" name="Google Shape;48;p21"/>
          <p:cNvSpPr txBox="1"/>
          <p:nvPr>
            <p:ph type="ctrTitle"/>
          </p:nvPr>
        </p:nvSpPr>
        <p:spPr>
          <a:xfrm>
            <a:off x="1648000" y="3227625"/>
            <a:ext cx="8511000" cy="3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21"/>
          <p:cNvSpPr txBox="1"/>
          <p:nvPr>
            <p:ph idx="1" type="subTitle"/>
          </p:nvPr>
        </p:nvSpPr>
        <p:spPr>
          <a:xfrm>
            <a:off x="1648000" y="7192600"/>
            <a:ext cx="85110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21"/>
          <p:cNvSpPr txBox="1"/>
          <p:nvPr>
            <p:ph idx="12" type="sldNum"/>
          </p:nvPr>
        </p:nvSpPr>
        <p:spPr>
          <a:xfrm>
            <a:off x="16902092" y="9473952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22"/>
          <p:cNvGrpSpPr/>
          <p:nvPr/>
        </p:nvGrpSpPr>
        <p:grpSpPr>
          <a:xfrm>
            <a:off x="293537" y="6812"/>
            <a:ext cx="2466428" cy="2769070"/>
            <a:chOff x="146769" y="3406"/>
            <a:chExt cx="1233214" cy="1384535"/>
          </a:xfrm>
        </p:grpSpPr>
        <p:grpSp>
          <p:nvGrpSpPr>
            <p:cNvPr id="53" name="Google Shape;53;p22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4" name="Google Shape;54;p22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5;p22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" name="Google Shape;56;p22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7" name="Google Shape;57;p22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22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22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" name="Google Shape;60;p22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61" name="Google Shape;61;p22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22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22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22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5" name="Google Shape;65;p22"/>
          <p:cNvGrpSpPr/>
          <p:nvPr/>
        </p:nvGrpSpPr>
        <p:grpSpPr>
          <a:xfrm>
            <a:off x="13550167" y="5808017"/>
            <a:ext cx="4372293" cy="4479000"/>
            <a:chOff x="6775084" y="2904008"/>
            <a:chExt cx="2186147" cy="2239500"/>
          </a:xfrm>
        </p:grpSpPr>
        <p:grpSp>
          <p:nvGrpSpPr>
            <p:cNvPr id="66" name="Google Shape;66;p22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7" name="Google Shape;67;p22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22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" name="Google Shape;69;p22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70" name="Google Shape;70;p22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22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22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" name="Google Shape;73;p22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4" name="Google Shape;74;p22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22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22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22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" name="Google Shape;78;p22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9" name="Google Shape;79;p22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22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22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22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22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4" name="Google Shape;84;p22"/>
          <p:cNvSpPr txBox="1"/>
          <p:nvPr>
            <p:ph type="title"/>
          </p:nvPr>
        </p:nvSpPr>
        <p:spPr>
          <a:xfrm>
            <a:off x="1648000" y="3227650"/>
            <a:ext cx="11715600" cy="3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2"/>
          <p:cNvSpPr txBox="1"/>
          <p:nvPr>
            <p:ph idx="12" type="sldNum"/>
          </p:nvPr>
        </p:nvSpPr>
        <p:spPr>
          <a:xfrm>
            <a:off x="16902092" y="9473952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23"/>
          <p:cNvGrpSpPr/>
          <p:nvPr/>
        </p:nvGrpSpPr>
        <p:grpSpPr>
          <a:xfrm>
            <a:off x="1251932" y="598753"/>
            <a:ext cx="1998624" cy="1998624"/>
            <a:chOff x="348199" y="179450"/>
            <a:chExt cx="1116300" cy="1116300"/>
          </a:xfrm>
        </p:grpSpPr>
        <p:sp>
          <p:nvSpPr>
            <p:cNvPr id="88" name="Google Shape;88;p2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" name="Google Shape;90;p23"/>
          <p:cNvSpPr txBox="1"/>
          <p:nvPr>
            <p:ph type="title"/>
          </p:nvPr>
        </p:nvSpPr>
        <p:spPr>
          <a:xfrm>
            <a:off x="2607600" y="1197150"/>
            <a:ext cx="14061000" cy="19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2607600" y="3980100"/>
            <a:ext cx="14061000" cy="50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937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1pPr>
            <a:lvl2pPr indent="-3683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16902092" y="9473952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24"/>
          <p:cNvGrpSpPr/>
          <p:nvPr/>
        </p:nvGrpSpPr>
        <p:grpSpPr>
          <a:xfrm>
            <a:off x="1251932" y="598753"/>
            <a:ext cx="1998624" cy="1998624"/>
            <a:chOff x="348199" y="179450"/>
            <a:chExt cx="1116300" cy="1116300"/>
          </a:xfrm>
        </p:grpSpPr>
        <p:sp>
          <p:nvSpPr>
            <p:cNvPr id="95" name="Google Shape;95;p2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" name="Google Shape;97;p24"/>
          <p:cNvSpPr txBox="1"/>
          <p:nvPr>
            <p:ph type="title"/>
          </p:nvPr>
        </p:nvSpPr>
        <p:spPr>
          <a:xfrm>
            <a:off x="2607600" y="1197150"/>
            <a:ext cx="14061000" cy="19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98" name="Google Shape;98;p24"/>
          <p:cNvSpPr txBox="1"/>
          <p:nvPr>
            <p:ph idx="1" type="body"/>
          </p:nvPr>
        </p:nvSpPr>
        <p:spPr>
          <a:xfrm>
            <a:off x="2607600" y="3980100"/>
            <a:ext cx="6861000" cy="50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937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1pPr>
            <a:lvl2pPr indent="-3683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99" name="Google Shape;99;p24"/>
          <p:cNvSpPr txBox="1"/>
          <p:nvPr>
            <p:ph idx="2" type="body"/>
          </p:nvPr>
        </p:nvSpPr>
        <p:spPr>
          <a:xfrm>
            <a:off x="9807300" y="3980100"/>
            <a:ext cx="6861000" cy="50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937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1pPr>
            <a:lvl2pPr indent="-3683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100" name="Google Shape;100;p24"/>
          <p:cNvSpPr txBox="1"/>
          <p:nvPr>
            <p:ph idx="12" type="sldNum"/>
          </p:nvPr>
        </p:nvSpPr>
        <p:spPr>
          <a:xfrm>
            <a:off x="16902092" y="9473952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25"/>
          <p:cNvGrpSpPr/>
          <p:nvPr/>
        </p:nvGrpSpPr>
        <p:grpSpPr>
          <a:xfrm>
            <a:off x="1251932" y="598753"/>
            <a:ext cx="1998624" cy="1998624"/>
            <a:chOff x="348199" y="179450"/>
            <a:chExt cx="1116300" cy="1116300"/>
          </a:xfrm>
        </p:grpSpPr>
        <p:sp>
          <p:nvSpPr>
            <p:cNvPr id="103" name="Google Shape;103;p2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" name="Google Shape;105;p25"/>
          <p:cNvSpPr txBox="1"/>
          <p:nvPr>
            <p:ph type="title"/>
          </p:nvPr>
        </p:nvSpPr>
        <p:spPr>
          <a:xfrm>
            <a:off x="2607600" y="1197150"/>
            <a:ext cx="14061000" cy="19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06" name="Google Shape;106;p25"/>
          <p:cNvSpPr txBox="1"/>
          <p:nvPr>
            <p:ph idx="12" type="sldNum"/>
          </p:nvPr>
        </p:nvSpPr>
        <p:spPr>
          <a:xfrm>
            <a:off x="16902092" y="9473952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26"/>
          <p:cNvGrpSpPr/>
          <p:nvPr/>
        </p:nvGrpSpPr>
        <p:grpSpPr>
          <a:xfrm>
            <a:off x="1251932" y="598753"/>
            <a:ext cx="1998624" cy="1998624"/>
            <a:chOff x="348199" y="179450"/>
            <a:chExt cx="1116300" cy="1116300"/>
          </a:xfrm>
        </p:grpSpPr>
        <p:sp>
          <p:nvSpPr>
            <p:cNvPr id="109" name="Google Shape;109;p2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" name="Google Shape;111;p26"/>
          <p:cNvSpPr txBox="1"/>
          <p:nvPr>
            <p:ph type="title"/>
          </p:nvPr>
        </p:nvSpPr>
        <p:spPr>
          <a:xfrm>
            <a:off x="2607600" y="1197150"/>
            <a:ext cx="6624000" cy="3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12" name="Google Shape;112;p26"/>
          <p:cNvSpPr txBox="1"/>
          <p:nvPr>
            <p:ph idx="1" type="body"/>
          </p:nvPr>
        </p:nvSpPr>
        <p:spPr>
          <a:xfrm>
            <a:off x="2607600" y="4619350"/>
            <a:ext cx="6624000" cy="44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937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1pPr>
            <a:lvl2pPr indent="-3683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113" name="Google Shape;113;p26"/>
          <p:cNvSpPr txBox="1"/>
          <p:nvPr>
            <p:ph idx="12" type="sldNum"/>
          </p:nvPr>
        </p:nvSpPr>
        <p:spPr>
          <a:xfrm>
            <a:off x="16902092" y="9473952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27"/>
          <p:cNvGrpSpPr/>
          <p:nvPr/>
        </p:nvGrpSpPr>
        <p:grpSpPr>
          <a:xfrm>
            <a:off x="13733428" y="2512"/>
            <a:ext cx="4534759" cy="5203481"/>
            <a:chOff x="6790514" y="1255"/>
            <a:chExt cx="2267380" cy="2601741"/>
          </a:xfrm>
        </p:grpSpPr>
        <p:grpSp>
          <p:nvGrpSpPr>
            <p:cNvPr id="116" name="Google Shape;116;p27"/>
            <p:cNvGrpSpPr/>
            <p:nvPr/>
          </p:nvGrpSpPr>
          <p:grpSpPr>
            <a:xfrm>
              <a:off x="7067536" y="1255"/>
              <a:ext cx="1990358" cy="1990303"/>
              <a:chOff x="7067536" y="1255"/>
              <a:chExt cx="1990358" cy="1990303"/>
            </a:xfrm>
          </p:grpSpPr>
          <p:sp>
            <p:nvSpPr>
              <p:cNvPr id="117" name="Google Shape;117;p27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27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27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0" name="Google Shape;120;p27"/>
            <p:cNvGrpSpPr/>
            <p:nvPr/>
          </p:nvGrpSpPr>
          <p:grpSpPr>
            <a:xfrm>
              <a:off x="8207126" y="1807997"/>
              <a:ext cx="795000" cy="795000"/>
              <a:chOff x="8207126" y="1807997"/>
              <a:chExt cx="795000" cy="795000"/>
            </a:xfrm>
          </p:grpSpPr>
          <p:sp>
            <p:nvSpPr>
              <p:cNvPr id="121" name="Google Shape;121;p27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27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27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" name="Google Shape;124;p27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5" name="Google Shape;125;p27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27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182850" lIns="182850" spcFirstLastPara="1" rIns="182850" wrap="square" tIns="1828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7" name="Google Shape;127;p27"/>
          <p:cNvSpPr txBox="1"/>
          <p:nvPr>
            <p:ph type="title"/>
          </p:nvPr>
        </p:nvSpPr>
        <p:spPr>
          <a:xfrm>
            <a:off x="1648000" y="1527200"/>
            <a:ext cx="11715600" cy="71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7"/>
          <p:cNvSpPr txBox="1"/>
          <p:nvPr>
            <p:ph idx="12" type="sldNum"/>
          </p:nvPr>
        </p:nvSpPr>
        <p:spPr>
          <a:xfrm>
            <a:off x="16902092" y="9473952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28"/>
          <p:cNvGrpSpPr/>
          <p:nvPr/>
        </p:nvGrpSpPr>
        <p:grpSpPr>
          <a:xfrm>
            <a:off x="1251932" y="598753"/>
            <a:ext cx="1998624" cy="1998624"/>
            <a:chOff x="348199" y="179450"/>
            <a:chExt cx="1116300" cy="1116300"/>
          </a:xfrm>
        </p:grpSpPr>
        <p:sp>
          <p:nvSpPr>
            <p:cNvPr id="131" name="Google Shape;131;p2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" name="Google Shape;133;p28"/>
          <p:cNvSpPr txBox="1"/>
          <p:nvPr>
            <p:ph type="title"/>
          </p:nvPr>
        </p:nvSpPr>
        <p:spPr>
          <a:xfrm>
            <a:off x="2607600" y="1197150"/>
            <a:ext cx="6861000" cy="3980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2607600" y="5486405"/>
            <a:ext cx="6861000" cy="1452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35" name="Google Shape;135;p28"/>
          <p:cNvSpPr txBox="1"/>
          <p:nvPr>
            <p:ph idx="2" type="body"/>
          </p:nvPr>
        </p:nvSpPr>
        <p:spPr>
          <a:xfrm>
            <a:off x="9807400" y="1322000"/>
            <a:ext cx="6861000" cy="7741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937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1pPr>
            <a:lvl2pPr indent="-3683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136" name="Google Shape;136;p28"/>
          <p:cNvSpPr txBox="1"/>
          <p:nvPr>
            <p:ph idx="12" type="sldNum"/>
          </p:nvPr>
        </p:nvSpPr>
        <p:spPr>
          <a:xfrm>
            <a:off x="16902092" y="9473952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Maven Pro"/>
              <a:buNone/>
              <a:defRPr b="1" i="0" sz="56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Maven Pro"/>
              <a:buNone/>
              <a:defRPr b="1" i="0" sz="56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Maven Pro"/>
              <a:buNone/>
              <a:defRPr b="1" i="0" sz="56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Maven Pro"/>
              <a:buNone/>
              <a:defRPr b="1" i="0" sz="56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Maven Pro"/>
              <a:buNone/>
              <a:defRPr b="1" i="0" sz="56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Maven Pro"/>
              <a:buNone/>
              <a:defRPr b="1" i="0" sz="56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Maven Pro"/>
              <a:buNone/>
              <a:defRPr b="1" i="0" sz="56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Maven Pro"/>
              <a:buNone/>
              <a:defRPr b="1" i="0" sz="56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Maven Pro"/>
              <a:buNone/>
              <a:defRPr b="1" i="0" sz="56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Char char="●"/>
              <a:defRPr b="0" i="0" sz="2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Nunito"/>
              <a:buChar char="○"/>
              <a:defRPr b="0" i="0" sz="2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683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Nunito"/>
              <a:buChar char="■"/>
              <a:defRPr b="0" i="0" sz="2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683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Nunito"/>
              <a:buChar char="●"/>
              <a:defRPr b="0" i="0" sz="2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683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Nunito"/>
              <a:buChar char="○"/>
              <a:defRPr b="0" i="0" sz="2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683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Nunito"/>
              <a:buChar char="■"/>
              <a:defRPr b="0" i="0" sz="2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683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Nunito"/>
              <a:buChar char="●"/>
              <a:defRPr b="0" i="0" sz="2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683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Nunito"/>
              <a:buChar char="○"/>
              <a:defRPr b="0" i="0" sz="2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683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Nunito"/>
              <a:buChar char="■"/>
              <a:defRPr b="0" i="0" sz="2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2" type="sldNum"/>
          </p:nvPr>
        </p:nvSpPr>
        <p:spPr>
          <a:xfrm>
            <a:off x="16902092" y="9473952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2023-04-20T11:15:40Z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1033-5.0.0.7908</vt:lpwstr>
  </property>
</Properties>
</file>